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770-8F33-496F-9140-644A9A9BB9A1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9B6E-4EBA-4A54-A2CE-220875F26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763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770-8F33-496F-9140-644A9A9BB9A1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9B6E-4EBA-4A54-A2CE-220875F26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869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770-8F33-496F-9140-644A9A9BB9A1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9B6E-4EBA-4A54-A2CE-220875F26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426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770-8F33-496F-9140-644A9A9BB9A1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9B6E-4EBA-4A54-A2CE-220875F26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695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770-8F33-496F-9140-644A9A9BB9A1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9B6E-4EBA-4A54-A2CE-220875F26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414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770-8F33-496F-9140-644A9A9BB9A1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9B6E-4EBA-4A54-A2CE-220875F26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25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770-8F33-496F-9140-644A9A9BB9A1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9B6E-4EBA-4A54-A2CE-220875F26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215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770-8F33-496F-9140-644A9A9BB9A1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9B6E-4EBA-4A54-A2CE-220875F26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5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770-8F33-496F-9140-644A9A9BB9A1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9B6E-4EBA-4A54-A2CE-220875F26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77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770-8F33-496F-9140-644A9A9BB9A1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9B6E-4EBA-4A54-A2CE-220875F26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459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3770-8F33-496F-9140-644A9A9BB9A1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9B6E-4EBA-4A54-A2CE-220875F26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158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93770-8F33-496F-9140-644A9A9BB9A1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B9B6E-4EBA-4A54-A2CE-220875F26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940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wmf"/><Relationship Id="rId11" Type="http://schemas.openxmlformats.org/officeDocument/2006/relationships/image" Target="../media/image10.wmf"/><Relationship Id="rId5" Type="http://schemas.openxmlformats.org/officeDocument/2006/relationships/image" Target="../media/image4.png"/><Relationship Id="rId10" Type="http://schemas.openxmlformats.org/officeDocument/2006/relationships/image" Target="../media/image9.wmf"/><Relationship Id="rId4" Type="http://schemas.openxmlformats.org/officeDocument/2006/relationships/image" Target="../media/image3.png"/><Relationship Id="rId9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>
          <a:xfrm>
            <a:off x="381000" y="1446293"/>
            <a:ext cx="3008313" cy="4691063"/>
          </a:xfrm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1800" dirty="0"/>
              <a:t>Caribou are mammals that live in the northern regions of Europe, North America, Asia, and Greenland.</a:t>
            </a:r>
          </a:p>
        </p:txBody>
      </p:sp>
      <p:pic>
        <p:nvPicPr>
          <p:cNvPr id="1027" name="Picture 3" descr="C:\Users\dwilliams2\AppData\Local\Microsoft\Windows\Temporary Internet Files\Content.IE5\TDML042D\MC90022907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339" y="1676400"/>
            <a:ext cx="5035299" cy="4451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williams2\AppData\Local\Microsoft\Windows\Temporary Internet Files\Content.IE5\CS9S25VO\MC90041243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8520" y="4128775"/>
            <a:ext cx="1859147" cy="1546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dwilliams2\AppData\Local\Microsoft\Windows\Temporary Internet Files\Content.IE5\7KA03RCJ\MC900439781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586689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dwilliams2\AppData\Local\Microsoft\Windows\Temporary Internet Files\Content.IE5\TDML042D\MC900436198[2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850" y="3657600"/>
            <a:ext cx="1317698" cy="1244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dwilliams2\AppData\Local\Microsoft\Windows\Temporary Internet Files\Content.IE5\CS9S25VO\MC900331629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445" y="2196706"/>
            <a:ext cx="1581555" cy="669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dwilliams2\AppData\Local\Microsoft\Windows\Temporary Internet Files\Content.IE5\CS9S25VO\MC900413582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386" y="112808"/>
            <a:ext cx="1346614" cy="1348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dwilliams2\AppData\Local\Microsoft\Windows\Temporary Internet Files\Content.IE5\CS9S25VO\MC900436272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386" y="787291"/>
            <a:ext cx="1527538" cy="1527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dwilliams2\AppData\Local\Microsoft\Windows\Temporary Internet Files\Content.IE5\D2AYSA0H\MC900353836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339" y="2108945"/>
            <a:ext cx="970984" cy="84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-1" y="202516"/>
            <a:ext cx="88083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 Rounded MT Bold" panose="020F0704030504030204" pitchFamily="34" charset="0"/>
              </a:rPr>
              <a:t>Artic Animals------- Caribou</a:t>
            </a:r>
            <a:endParaRPr lang="en-US" sz="3200" dirty="0">
              <a:latin typeface="Arial Rounded MT Bold" panose="020F0704030504030204" pitchFamily="34" charset="0"/>
            </a:endParaRPr>
          </a:p>
        </p:txBody>
      </p:sp>
      <p:pic>
        <p:nvPicPr>
          <p:cNvPr id="1036" name="Picture 12" descr="C:\Program Files (x86)\Microsoft Office\MEDIA\CAGCAT10\j0183290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681861"/>
            <a:ext cx="1454141" cy="155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dwilliams2\AppData\Local\Microsoft\Windows\Temporary Internet Files\Content.IE5\D2AYSA0H\MC900304879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200" y="707418"/>
            <a:ext cx="1822399" cy="791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5453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Arctic Animal--Caribou</dc:title>
  <dc:creator>dell</dc:creator>
  <cp:lastModifiedBy>dell</cp:lastModifiedBy>
  <cp:revision>3</cp:revision>
  <dcterms:created xsi:type="dcterms:W3CDTF">2013-12-09T16:49:24Z</dcterms:created>
  <dcterms:modified xsi:type="dcterms:W3CDTF">2013-12-09T17:19:24Z</dcterms:modified>
</cp:coreProperties>
</file>